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744" y="-12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48C5-217F-4972-B70C-C67EB1F32D7E}" type="datetimeFigureOut">
              <a:rPr lang="nb-NO" smtClean="0"/>
              <a:t>22.08.2011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3F8B-5AFD-4CB7-801D-1894DE5C0061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73F8B-5AFD-4CB7-801D-1894DE5C0061}" type="slidenum">
              <a:rPr lang="nb-NO" smtClean="0"/>
              <a:t>1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9" y="2349387"/>
            <a:ext cx="9085342" cy="1621111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9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6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4315" y="519949"/>
            <a:ext cx="2271336" cy="11081676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746" y="519949"/>
            <a:ext cx="6641430" cy="11081676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11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0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30" y="4859834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30" y="3205461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65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744" y="3030393"/>
            <a:ext cx="4455457" cy="857123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345" y="3030393"/>
            <a:ext cx="4457310" cy="857123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87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2866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4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4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75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91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487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5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7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33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6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4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3" y="302866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764667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5F8E-3B90-6A43-96D2-4ED27789B97D}" type="datetimeFigureOut">
              <a:rPr lang="en-US" smtClean="0"/>
              <a:pPr/>
              <a:t>8/22/2011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3" y="7009643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FF0F8-85B4-2049-87B5-50DA13410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61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side_B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82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9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39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10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29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11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4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12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08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de13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06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14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de1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23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2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55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3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25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4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74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5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71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6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54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7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94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de8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47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</Words>
  <Application>Microsoft Office PowerPoint</Application>
  <PresentationFormat>Egendefinert</PresentationFormat>
  <Paragraphs>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 Theme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  <vt:lpstr>Lysbilde 14</vt:lpstr>
      <vt:lpstr>Lysbilde 15</vt:lpstr>
    </vt:vector>
  </TitlesOfParts>
  <Company>Bates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Lise Lundgård</dc:creator>
  <cp:lastModifiedBy>Aud Marit</cp:lastModifiedBy>
  <cp:revision>2</cp:revision>
  <dcterms:created xsi:type="dcterms:W3CDTF">2011-08-18T06:50:43Z</dcterms:created>
  <dcterms:modified xsi:type="dcterms:W3CDTF">2011-08-22T13:06:26Z</dcterms:modified>
</cp:coreProperties>
</file>